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2" r:id="rId5"/>
    <p:sldId id="274" r:id="rId6"/>
    <p:sldId id="273" r:id="rId7"/>
    <p:sldId id="271" r:id="rId8"/>
    <p:sldId id="270" r:id="rId9"/>
    <p:sldId id="269" r:id="rId10"/>
    <p:sldId id="268" r:id="rId11"/>
    <p:sldId id="267" r:id="rId12"/>
    <p:sldId id="266" r:id="rId13"/>
    <p:sldId id="263" r:id="rId14"/>
    <p:sldId id="262" r:id="rId15"/>
    <p:sldId id="261" r:id="rId16"/>
    <p:sldId id="260" r:id="rId17"/>
    <p:sldId id="259" r:id="rId18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11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9DCD-8BB4-42A3-8AB8-4FB4F38FEE05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825F-1066-42E5-A89D-6AF7E0D1E2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290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9DCD-8BB4-42A3-8AB8-4FB4F38FEE05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825F-1066-42E5-A89D-6AF7E0D1E2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641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9DCD-8BB4-42A3-8AB8-4FB4F38FEE05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825F-1066-42E5-A89D-6AF7E0D1E2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545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9DCD-8BB4-42A3-8AB8-4FB4F38FEE05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825F-1066-42E5-A89D-6AF7E0D1E2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405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9DCD-8BB4-42A3-8AB8-4FB4F38FEE05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825F-1066-42E5-A89D-6AF7E0D1E2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980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9DCD-8BB4-42A3-8AB8-4FB4F38FEE05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825F-1066-42E5-A89D-6AF7E0D1E2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846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9DCD-8BB4-42A3-8AB8-4FB4F38FEE05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825F-1066-42E5-A89D-6AF7E0D1E2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345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9DCD-8BB4-42A3-8AB8-4FB4F38FEE05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825F-1066-42E5-A89D-6AF7E0D1E2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974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9DCD-8BB4-42A3-8AB8-4FB4F38FEE05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825F-1066-42E5-A89D-6AF7E0D1E2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729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9DCD-8BB4-42A3-8AB8-4FB4F38FEE05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825F-1066-42E5-A89D-6AF7E0D1E2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202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9DCD-8BB4-42A3-8AB8-4FB4F38FEE05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825F-1066-42E5-A89D-6AF7E0D1E2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686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79DCD-8BB4-42A3-8AB8-4FB4F38FEE05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C825F-1066-42E5-A89D-6AF7E0D1E2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45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feKTzZ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icture-news.co.uk/discuss" TargetMode="External"/><Relationship Id="rId4" Type="http://schemas.openxmlformats.org/officeDocument/2006/relationships/hyperlink" Target="http://www.youtube.com/watch?v=ZZKq6_7o0s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cture-news.co.uk/discuss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help@picture-news.co.uk?subject=This%20week's%20news" TargetMode="External"/><Relationship Id="rId5" Type="http://schemas.openxmlformats.org/officeDocument/2006/relationships/hyperlink" Target="https://twitter.com/helppicture" TargetMode="External"/><Relationship Id="rId4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cture-news.co.uk/discuss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help@picture-news.co.uk?subject=This%20week's%20news" TargetMode="External"/><Relationship Id="rId5" Type="http://schemas.openxmlformats.org/officeDocument/2006/relationships/hyperlink" Target="https://twitter.com/helppicture" TargetMode="External"/><Relationship Id="rId4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cture-news.co.uk/discuss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help@picture-news.co.uk?subject=This%20week's%20news" TargetMode="External"/><Relationship Id="rId5" Type="http://schemas.openxmlformats.org/officeDocument/2006/relationships/hyperlink" Target="https://twitter.com/helppicture" TargetMode="External"/><Relationship Id="rId4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cture-news.co.uk/discuss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youtube.com/watch?v=ZZKq6_7o0sg" TargetMode="External"/><Relationship Id="rId4" Type="http://schemas.openxmlformats.org/officeDocument/2006/relationships/hyperlink" Target="https://bit.ly/3feKTzZ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1B100DB7-CB44-486E-93FA-AE7FF6D619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199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358F406-0DD0-4150-9223-AB1486699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212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text&#10;&#10;Description automatically generated">
            <a:extLst>
              <a:ext uri="{FF2B5EF4-FFF2-40B4-BE49-F238E27FC236}">
                <a16:creationId xmlns:a16="http://schemas.microsoft.com/office/drawing/2014/main" id="{EF8B28D4-C9B6-4E2F-8261-BF2340393D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912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B5FD363D-341D-4C58-9B98-969F1F4BA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625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3D7AE1F2-DFC3-4420-8D97-8F76EED66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209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website&#10;&#10;Description automatically generated with medium confidence">
            <a:extLst>
              <a:ext uri="{FF2B5EF4-FFF2-40B4-BE49-F238E27FC236}">
                <a16:creationId xmlns:a16="http://schemas.microsoft.com/office/drawing/2014/main" id="{B88D7745-B794-4FC2-A825-FD1AFEF4D7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4" name="TextBox 3">
            <a:hlinkClick r:id="rId3"/>
            <a:extLst>
              <a:ext uri="{FF2B5EF4-FFF2-40B4-BE49-F238E27FC236}">
                <a16:creationId xmlns:a16="http://schemas.microsoft.com/office/drawing/2014/main" id="{1A22E9D8-CEF3-4888-83AC-8726900E92EB}"/>
              </a:ext>
            </a:extLst>
          </p:cNvPr>
          <p:cNvSpPr txBox="1"/>
          <p:nvPr/>
        </p:nvSpPr>
        <p:spPr>
          <a:xfrm>
            <a:off x="7421525" y="1637413"/>
            <a:ext cx="1467294" cy="244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32E20583-BDD1-48F1-BD59-B0B3B44B6361}"/>
              </a:ext>
            </a:extLst>
          </p:cNvPr>
          <p:cNvSpPr/>
          <p:nvPr/>
        </p:nvSpPr>
        <p:spPr>
          <a:xfrm>
            <a:off x="7421523" y="2130130"/>
            <a:ext cx="2934587" cy="3331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4E7376E9-CB9A-4AC1-9473-4CC4D3A834B9}"/>
              </a:ext>
            </a:extLst>
          </p:cNvPr>
          <p:cNvSpPr/>
          <p:nvPr/>
        </p:nvSpPr>
        <p:spPr>
          <a:xfrm>
            <a:off x="7453420" y="2682880"/>
            <a:ext cx="2030821" cy="2628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13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CE2CD86D-91D8-43DE-BDBD-E06903D845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4A73C46A-82E9-40D9-9712-15F8C5831115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72A20E4D-BD1D-4C2C-BA83-D2FF9ED2F274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61071E5F-716B-49FA-8C54-0B72398B38B6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D6AAE6A3-1C7F-4398-B4DA-9D5AE1D60346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hlinkClick r:id="rId3"/>
            <a:extLst>
              <a:ext uri="{FF2B5EF4-FFF2-40B4-BE49-F238E27FC236}">
                <a16:creationId xmlns:a16="http://schemas.microsoft.com/office/drawing/2014/main" id="{224B7F24-6395-4558-8569-8CDB3480B772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79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 with medium confidence">
            <a:extLst>
              <a:ext uri="{FF2B5EF4-FFF2-40B4-BE49-F238E27FC236}">
                <a16:creationId xmlns:a16="http://schemas.microsoft.com/office/drawing/2014/main" id="{76195004-C22A-41F1-A12D-2F6918E2A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07B747C3-AAF9-4EEF-B8DD-EFBE124D73A6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hlinkClick r:id="rId3"/>
            <a:extLst>
              <a:ext uri="{FF2B5EF4-FFF2-40B4-BE49-F238E27FC236}">
                <a16:creationId xmlns:a16="http://schemas.microsoft.com/office/drawing/2014/main" id="{2EDA8837-4AAB-4061-860C-7BF8E53DEDA7}"/>
              </a:ext>
            </a:extLst>
          </p:cNvPr>
          <p:cNvSpPr/>
          <p:nvPr/>
        </p:nvSpPr>
        <p:spPr>
          <a:xfrm>
            <a:off x="5710957" y="5351721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hlinkClick r:id="rId4"/>
            <a:extLst>
              <a:ext uri="{FF2B5EF4-FFF2-40B4-BE49-F238E27FC236}">
                <a16:creationId xmlns:a16="http://schemas.microsoft.com/office/drawing/2014/main" id="{CB3C3C1F-94B1-4C67-8A9F-DB1E50F15660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hlinkClick r:id="rId5"/>
            <a:extLst>
              <a:ext uri="{FF2B5EF4-FFF2-40B4-BE49-F238E27FC236}">
                <a16:creationId xmlns:a16="http://schemas.microsoft.com/office/drawing/2014/main" id="{54024972-0E75-410E-BD9E-26A248C3F7E0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BC89F5CA-2E85-4B5E-92B4-47BEEACF0016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hlinkClick r:id="rId3"/>
            <a:extLst>
              <a:ext uri="{FF2B5EF4-FFF2-40B4-BE49-F238E27FC236}">
                <a16:creationId xmlns:a16="http://schemas.microsoft.com/office/drawing/2014/main" id="{163CCF94-7111-44C8-B99C-C1011DA275D0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hlinkClick r:id="rId6"/>
            <a:extLst>
              <a:ext uri="{FF2B5EF4-FFF2-40B4-BE49-F238E27FC236}">
                <a16:creationId xmlns:a16="http://schemas.microsoft.com/office/drawing/2014/main" id="{042B1115-D68B-4FEE-9A6B-880C0331F0AD}"/>
              </a:ext>
            </a:extLst>
          </p:cNvPr>
          <p:cNvSpPr/>
          <p:nvPr/>
        </p:nvSpPr>
        <p:spPr>
          <a:xfrm>
            <a:off x="5651632" y="5706520"/>
            <a:ext cx="1804245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hlinkClick r:id="rId5"/>
            <a:extLst>
              <a:ext uri="{FF2B5EF4-FFF2-40B4-BE49-F238E27FC236}">
                <a16:creationId xmlns:a16="http://schemas.microsoft.com/office/drawing/2014/main" id="{88FBC487-B9A8-46A5-84B4-6BECFA54F8F8}"/>
              </a:ext>
            </a:extLst>
          </p:cNvPr>
          <p:cNvSpPr/>
          <p:nvPr/>
        </p:nvSpPr>
        <p:spPr>
          <a:xfrm>
            <a:off x="5672339" y="6064607"/>
            <a:ext cx="116328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E9DABEE3-2542-43FD-BB62-52F5996FE266}"/>
              </a:ext>
            </a:extLst>
          </p:cNvPr>
          <p:cNvSpPr/>
          <p:nvPr/>
        </p:nvSpPr>
        <p:spPr>
          <a:xfrm>
            <a:off x="8142104" y="5348433"/>
            <a:ext cx="1804245" cy="941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32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3B67C1E-37CC-40BE-AA97-9C784B2EC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6DCB30D4-D62E-4361-9399-1207D6EF9E65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30D30B70-9C40-4307-9072-5CB57A39906C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0374CB8D-6D6F-4EA1-B0AB-7E4320D006CB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D85C9C01-5264-4158-8B0F-E191399D049D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hlinkClick r:id="rId3"/>
            <a:extLst>
              <a:ext uri="{FF2B5EF4-FFF2-40B4-BE49-F238E27FC236}">
                <a16:creationId xmlns:a16="http://schemas.microsoft.com/office/drawing/2014/main" id="{4336EB70-6A40-4B03-95BD-47FC7499461D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761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and person dancing&#10;&#10;Description automatically generated">
            <a:extLst>
              <a:ext uri="{FF2B5EF4-FFF2-40B4-BE49-F238E27FC236}">
                <a16:creationId xmlns:a16="http://schemas.microsoft.com/office/drawing/2014/main" id="{D52AB462-67B4-4E71-B367-1038DAF07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541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chat or text message&#10;&#10;Description automatically generated">
            <a:extLst>
              <a:ext uri="{FF2B5EF4-FFF2-40B4-BE49-F238E27FC236}">
                <a16:creationId xmlns:a16="http://schemas.microsoft.com/office/drawing/2014/main" id="{7DE98058-8B69-4342-BE2D-D6FAA32E9D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61673C6B-193E-403E-8905-91E8C944FCD7}"/>
              </a:ext>
            </a:extLst>
          </p:cNvPr>
          <p:cNvSpPr/>
          <p:nvPr/>
        </p:nvSpPr>
        <p:spPr>
          <a:xfrm>
            <a:off x="6604445" y="6215044"/>
            <a:ext cx="571500" cy="2628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hlinkClick r:id="rId4"/>
            <a:extLst>
              <a:ext uri="{FF2B5EF4-FFF2-40B4-BE49-F238E27FC236}">
                <a16:creationId xmlns:a16="http://schemas.microsoft.com/office/drawing/2014/main" id="{4C4B6597-69B4-45C8-8F0E-7F87A886440B}"/>
              </a:ext>
            </a:extLst>
          </p:cNvPr>
          <p:cNvSpPr txBox="1"/>
          <p:nvPr/>
        </p:nvSpPr>
        <p:spPr>
          <a:xfrm>
            <a:off x="6932428" y="5606360"/>
            <a:ext cx="785994" cy="262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80C67E47-3734-488B-BC9E-53D6BF6DFFD1}"/>
              </a:ext>
            </a:extLst>
          </p:cNvPr>
          <p:cNvSpPr/>
          <p:nvPr/>
        </p:nvSpPr>
        <p:spPr>
          <a:xfrm>
            <a:off x="6731065" y="5906749"/>
            <a:ext cx="594360" cy="274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66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B1A62078-81D7-41B2-BD39-0A16762A9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589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5B5FB85-8152-4A62-B060-D981B144D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208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DD87A9E6-0FE1-45FA-8E48-A59C90B8DD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118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A16B0B7-108B-4C8E-A189-3B797567D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653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715A22A3-7FCF-4A6C-AF07-968CF8692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435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F84552E1-D151-4DBE-9D88-FAC18AB3CC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836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776240F08A6343B664C8B743EE5C5B" ma:contentTypeVersion="11" ma:contentTypeDescription="Create a new document." ma:contentTypeScope="" ma:versionID="46597c257a277e0da47d2224bf2510cd">
  <xsd:schema xmlns:xsd="http://www.w3.org/2001/XMLSchema" xmlns:xs="http://www.w3.org/2001/XMLSchema" xmlns:p="http://schemas.microsoft.com/office/2006/metadata/properties" xmlns:ns2="4aed504c-ebe7-463e-82c7-15fe6339b33a" targetNamespace="http://schemas.microsoft.com/office/2006/metadata/properties" ma:root="true" ma:fieldsID="2fbbb73eabe821b807b26fe4b8987e05" ns2:_="">
    <xsd:import namespace="4aed504c-ebe7-463e-82c7-15fe6339b33a"/>
    <xsd:element name="properties">
      <xsd:complexType>
        <xsd:sequence>
          <xsd:element name="documentManagement">
            <xsd:complexType>
              <xsd:all>
                <xsd:element ref="ns2:Schedule_ID" minOccurs="0"/>
                <xsd:element ref="ns2:Schedule_Dat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Delivery_Option" minOccurs="0"/>
                <xsd:element ref="ns2:Delivery_Purpos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ed504c-ebe7-463e-82c7-15fe6339b33a" elementFormDefault="qualified">
    <xsd:import namespace="http://schemas.microsoft.com/office/2006/documentManagement/types"/>
    <xsd:import namespace="http://schemas.microsoft.com/office/infopath/2007/PartnerControls"/>
    <xsd:element name="Schedule_ID" ma:index="8" nillable="true" ma:displayName="Schedule_ID" ma:format="Dropdown" ma:internalName="Schedule_ID">
      <xsd:simpleType>
        <xsd:restriction base="dms:Text">
          <xsd:maxLength value="255"/>
        </xsd:restriction>
      </xsd:simpleType>
    </xsd:element>
    <xsd:element name="Schedule_Date" ma:index="9" nillable="true" ma:displayName="Schedule_Date" ma:format="Dropdown" ma:indexed="true" ma:internalName="Schedule_Date">
      <xsd:simpleType>
        <xsd:restriction base="dms:Text">
          <xsd:maxLength value="25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Delivery_Option" ma:index="15" nillable="true" ma:displayName="Delivery_Option" ma:format="Dropdown" ma:internalName="Delivery_Option">
      <xsd:simpleType>
        <xsd:restriction base="dms:Text">
          <xsd:maxLength value="255"/>
        </xsd:restriction>
      </xsd:simpleType>
    </xsd:element>
    <xsd:element name="Delivery_Purpose" ma:index="16" nillable="true" ma:displayName="Delivery_Purpose" ma:format="Dropdown" ma:internalName="Delivery_Purpose">
      <xsd:simpleType>
        <xsd:restriction base="dms:Text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chedule_Date xmlns="4aed504c-ebe7-463e-82c7-15fe6339b33a">2022-01-21 at 06 AM</Schedule_Date>
    <Delivery_Option xmlns="4aed504c-ebe7-463e-82c7-15fe6339b33a">Schedule Delivery</Delivery_Option>
    <Schedule_ID xmlns="4aed504c-ebe7-463e-82c7-15fe6339b33a">71</Schedule_ID>
    <Delivery_Purpose xmlns="4aed504c-ebe7-463e-82c7-15fe6339b33a">Broadcast Email</Delivery_Purpose>
  </documentManagement>
</p:properties>
</file>

<file path=customXml/itemProps1.xml><?xml version="1.0" encoding="utf-8"?>
<ds:datastoreItem xmlns:ds="http://schemas.openxmlformats.org/officeDocument/2006/customXml" ds:itemID="{EF231A13-F528-4AF6-98D4-431B11002AAF}"/>
</file>

<file path=customXml/itemProps2.xml><?xml version="1.0" encoding="utf-8"?>
<ds:datastoreItem xmlns:ds="http://schemas.openxmlformats.org/officeDocument/2006/customXml" ds:itemID="{E1229218-4439-46D6-8531-D3DBD97106AF}"/>
</file>

<file path=customXml/itemProps3.xml><?xml version="1.0" encoding="utf-8"?>
<ds:datastoreItem xmlns:ds="http://schemas.openxmlformats.org/officeDocument/2006/customXml" ds:itemID="{8F40F32D-F259-4FAC-B4CE-E4D1EFD40DCB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0</Words>
  <Application>Microsoft Office PowerPoint</Application>
  <PresentationFormat>Custom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Bosomworth</dc:creator>
  <cp:lastModifiedBy>Ruth Bosomworth</cp:lastModifiedBy>
  <cp:revision>6</cp:revision>
  <dcterms:created xsi:type="dcterms:W3CDTF">2022-01-19T17:27:18Z</dcterms:created>
  <dcterms:modified xsi:type="dcterms:W3CDTF">2022-01-19T17:52:58Z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0x010100A5776240F08A6343B664C8B743EE5C5B</vt:lpwstr>
  </property>
</Properties>
</file>