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4" r:id="rId8"/>
    <p:sldId id="263" r:id="rId9"/>
    <p:sldId id="265" r:id="rId1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COURAGEOUS ADVOCATE of the WEEK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000" b="1" dirty="0" err="1" smtClean="0">
                <a:solidFill>
                  <a:srgbClr val="00B050"/>
                </a:solidFill>
              </a:rPr>
              <a:t>Hea</a:t>
            </a:r>
            <a:r>
              <a:rPr lang="en-GB" sz="5000" b="1" dirty="0" smtClean="0">
                <a:solidFill>
                  <a:srgbClr val="00B050"/>
                </a:solidFill>
              </a:rPr>
              <a:t> Woo, North Korea </a:t>
            </a:r>
            <a:endParaRPr lang="en-US" sz="5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8891E91-F959-44A2-8C5B-6460A9315E09}"/>
              </a:ext>
            </a:extLst>
          </p:cNvPr>
          <p:cNvSpPr txBox="1"/>
          <p:nvPr/>
        </p:nvSpPr>
        <p:spPr>
          <a:xfrm>
            <a:off x="2239347" y="5421086"/>
            <a:ext cx="8612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Hea</a:t>
            </a:r>
            <a:r>
              <a:rPr lang="en-GB" dirty="0" smtClean="0"/>
              <a:t> - Woo (this isn’t her real name) is an incredibly brave lady from North Korea – a place where people do not have freedom to live their lives in the way that we do in the UK. It is against the law to believe in Jesus.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171" y="699656"/>
            <a:ext cx="4422370" cy="44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/>
              <a:t/>
            </a:r>
            <a:br>
              <a:rPr lang="en-GB" sz="2400" dirty="0"/>
            </a:br>
            <a:endParaRPr lang="en-US" sz="24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579418" y="4489935"/>
            <a:ext cx="9368242" cy="1274782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Can you find North Korea </a:t>
            </a:r>
          </a:p>
          <a:p>
            <a:r>
              <a:rPr lang="en-GB" sz="2000" b="1" dirty="0" smtClean="0"/>
              <a:t>and the UK on this map? 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013" y="696574"/>
            <a:ext cx="5501640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90C40-F861-4927-8560-BEA142A74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/>
              <a:t/>
            </a:r>
            <a:br>
              <a:rPr lang="en-GB" sz="2400" dirty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/>
            </a:r>
            <a:br>
              <a:rPr lang="en-GB" sz="1800" dirty="0"/>
            </a:br>
            <a:endParaRPr lang="en-GB" sz="18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399" b="11399"/>
          <a:stretch>
            <a:fillRect/>
          </a:stretch>
        </p:blipFill>
        <p:spPr>
          <a:xfrm>
            <a:off x="3125586" y="1167446"/>
            <a:ext cx="6047362" cy="261484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140326" y="4039986"/>
            <a:ext cx="8915400" cy="1255799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Hea</a:t>
            </a:r>
            <a:r>
              <a:rPr lang="en-US" sz="2400" dirty="0" smtClean="0"/>
              <a:t> </a:t>
            </a:r>
            <a:r>
              <a:rPr lang="en-US" sz="2400" dirty="0"/>
              <a:t>Woo’s husband was </a:t>
            </a:r>
            <a:r>
              <a:rPr lang="en-US" sz="2400" dirty="0" smtClean="0"/>
              <a:t>put in </a:t>
            </a:r>
            <a:r>
              <a:rPr lang="en-US" sz="2400" dirty="0"/>
              <a:t>prison, </a:t>
            </a:r>
            <a:r>
              <a:rPr lang="en-US" sz="2400" dirty="0" smtClean="0"/>
              <a:t>when their </a:t>
            </a:r>
            <a:r>
              <a:rPr lang="en-US" sz="2400" dirty="0"/>
              <a:t>children visited </a:t>
            </a:r>
            <a:r>
              <a:rPr lang="en-US" sz="2400" dirty="0" smtClean="0"/>
              <a:t>him, he </a:t>
            </a:r>
            <a:r>
              <a:rPr lang="en-US" sz="2400" dirty="0"/>
              <a:t>wanted to pass on his </a:t>
            </a:r>
            <a:r>
              <a:rPr lang="en-US" sz="2400" dirty="0" smtClean="0"/>
              <a:t>faith to them, </a:t>
            </a:r>
            <a:r>
              <a:rPr lang="en-US" sz="2400" dirty="0"/>
              <a:t>but there were guards everywhere. So, he did something </a:t>
            </a:r>
            <a:r>
              <a:rPr lang="en-US" sz="2400" dirty="0" smtClean="0"/>
              <a:t>simple but </a:t>
            </a:r>
            <a:r>
              <a:rPr lang="en-US" sz="2400" b="1" u="sng" dirty="0" smtClean="0"/>
              <a:t>very</a:t>
            </a:r>
            <a:r>
              <a:rPr lang="en-US" sz="2400" dirty="0" smtClean="0"/>
              <a:t> brave…he </a:t>
            </a:r>
            <a:r>
              <a:rPr lang="en-US" sz="2400" dirty="0"/>
              <a:t>wrote three words on his hand</a:t>
            </a:r>
            <a:r>
              <a:rPr lang="en-US" sz="2400" dirty="0" smtClean="0"/>
              <a:t>: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               </a:t>
            </a:r>
            <a:r>
              <a:rPr lang="en-US" sz="2600" b="1" dirty="0">
                <a:solidFill>
                  <a:srgbClr val="0070C0"/>
                </a:solidFill>
              </a:rPr>
              <a:t>“Believe in Jesus.”</a:t>
            </a:r>
          </a:p>
        </p:txBody>
      </p:sp>
    </p:spTree>
    <p:extLst>
      <p:ext uri="{BB962C8B-B14F-4D97-AF65-F5344CB8AC3E}">
        <p14:creationId xmlns:p14="http://schemas.microsoft.com/office/powerpoint/2010/main" val="278853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D4959-3700-4941-AF24-F46969F40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4064925"/>
            <a:ext cx="8915400" cy="1796126"/>
          </a:xfrm>
        </p:spPr>
        <p:txBody>
          <a:bodyPr>
            <a:noAutofit/>
          </a:bodyPr>
          <a:lstStyle/>
          <a:p>
            <a:r>
              <a:rPr lang="en-GB" sz="1800" dirty="0" err="1" smtClean="0"/>
              <a:t>Hea</a:t>
            </a:r>
            <a:r>
              <a:rPr lang="en-GB" sz="1800" dirty="0" smtClean="0"/>
              <a:t> Woo was put in prison for trying to run away from terrible conditions to a new country. She had to work very hard, with very little food. She said that although this was very hard, </a:t>
            </a:r>
            <a:r>
              <a:rPr lang="en-US" sz="1800" i="1" dirty="0" smtClean="0">
                <a:solidFill>
                  <a:srgbClr val="0070C0"/>
                </a:solidFill>
              </a:rPr>
              <a:t>“</a:t>
            </a:r>
            <a:r>
              <a:rPr lang="en-US" sz="1800" i="1" dirty="0">
                <a:solidFill>
                  <a:srgbClr val="0070C0"/>
                </a:solidFill>
              </a:rPr>
              <a:t>s</a:t>
            </a:r>
            <a:r>
              <a:rPr lang="en-US" sz="1800" i="1" dirty="0" smtClean="0">
                <a:solidFill>
                  <a:srgbClr val="0070C0"/>
                </a:solidFill>
              </a:rPr>
              <a:t>omething </a:t>
            </a:r>
            <a:r>
              <a:rPr lang="en-US" sz="1800" i="1" dirty="0">
                <a:solidFill>
                  <a:srgbClr val="0070C0"/>
                </a:solidFill>
              </a:rPr>
              <a:t>harder was that we did not have freedom of </a:t>
            </a:r>
            <a:r>
              <a:rPr lang="en-US" sz="1800" i="1" dirty="0" smtClean="0">
                <a:solidFill>
                  <a:srgbClr val="0070C0"/>
                </a:solidFill>
              </a:rPr>
              <a:t>faith. We </a:t>
            </a:r>
            <a:r>
              <a:rPr lang="en-US" sz="1800" i="1" dirty="0">
                <a:solidFill>
                  <a:srgbClr val="0070C0"/>
                </a:solidFill>
              </a:rPr>
              <a:t>could not pray freely but I still prayed in </a:t>
            </a:r>
            <a:r>
              <a:rPr lang="en-US" sz="1800" i="1" dirty="0" smtClean="0">
                <a:solidFill>
                  <a:srgbClr val="0070C0"/>
                </a:solidFill>
              </a:rPr>
              <a:t>my heart</a:t>
            </a:r>
            <a:r>
              <a:rPr lang="en-US" sz="1800" i="1" dirty="0">
                <a:solidFill>
                  <a:srgbClr val="0070C0"/>
                </a:solidFill>
              </a:rPr>
              <a:t>. When people were asleep, I woke up to pray. It was so pitiful that we did not have freedom of faith; I really yearned for freedom.”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920" y="454707"/>
            <a:ext cx="5378335" cy="322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5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3B3-5E01-4B00-8428-7EB4F8828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 smtClean="0"/>
              <a:t> </a:t>
            </a:r>
            <a:endParaRPr lang="en-GB" sz="18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942705" y="4297679"/>
            <a:ext cx="8561908" cy="1745673"/>
          </a:xfrm>
        </p:spPr>
        <p:txBody>
          <a:bodyPr>
            <a:noAutofit/>
          </a:bodyPr>
          <a:lstStyle/>
          <a:p>
            <a:pPr algn="ctr"/>
            <a:r>
              <a:rPr lang="en-GB" sz="2500" dirty="0" err="1" smtClean="0"/>
              <a:t>Hea</a:t>
            </a:r>
            <a:r>
              <a:rPr lang="en-GB" sz="2500" dirty="0"/>
              <a:t>-</a:t>
            </a:r>
            <a:r>
              <a:rPr lang="en-GB" sz="2500" dirty="0" smtClean="0"/>
              <a:t>Woo wasn’t allowed to sing in prison so she would wait until there was a very heavy rainstorm, at night, and go to the outdoor area and risk singing praises to God.</a:t>
            </a:r>
            <a:endParaRPr lang="en-US" sz="2500" dirty="0"/>
          </a:p>
        </p:txBody>
      </p:sp>
      <p:pic>
        <p:nvPicPr>
          <p:cNvPr id="10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361" r="16361"/>
          <a:stretch>
            <a:fillRect/>
          </a:stretch>
        </p:blipFill>
        <p:spPr>
          <a:xfrm>
            <a:off x="3092335" y="637470"/>
            <a:ext cx="7506190" cy="324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3923607"/>
            <a:ext cx="8915401" cy="22361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Thankfully,Hea</a:t>
            </a:r>
            <a:r>
              <a:rPr lang="en-US" dirty="0" smtClean="0"/>
              <a:t> Woo escaped to China and now lives in freedom in South Korea.</a:t>
            </a:r>
            <a:br>
              <a:rPr lang="en-US" dirty="0" smtClean="0"/>
            </a:br>
            <a:r>
              <a:rPr lang="en-US" i="1" dirty="0" smtClean="0">
                <a:solidFill>
                  <a:srgbClr val="0070C0"/>
                </a:solidFill>
              </a:rPr>
              <a:t>“Wherever </a:t>
            </a:r>
            <a:r>
              <a:rPr lang="en-US" i="1" dirty="0">
                <a:solidFill>
                  <a:srgbClr val="0070C0"/>
                </a:solidFill>
              </a:rPr>
              <a:t>God calls me to go I obey His calling and travel all around the world to share my testimony. I am </a:t>
            </a:r>
            <a:r>
              <a:rPr lang="en-US" b="1" i="1" dirty="0">
                <a:solidFill>
                  <a:srgbClr val="0070C0"/>
                </a:solidFill>
              </a:rPr>
              <a:t>God’s trumpet </a:t>
            </a:r>
            <a:r>
              <a:rPr lang="en-US" i="1" dirty="0">
                <a:solidFill>
                  <a:srgbClr val="0070C0"/>
                </a:solidFill>
              </a:rPr>
              <a:t>to speak out His will. Wherever I go and whatever I do, I want to glorify Him only</a:t>
            </a:r>
            <a:r>
              <a:rPr lang="en-US" i="1" dirty="0" smtClean="0">
                <a:solidFill>
                  <a:srgbClr val="0070C0"/>
                </a:solidFill>
              </a:rPr>
              <a:t>.”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3" b="73"/>
          <a:stretch>
            <a:fillRect/>
          </a:stretch>
        </p:blipFill>
        <p:spPr>
          <a:xfrm>
            <a:off x="2876204" y="727563"/>
            <a:ext cx="7547754" cy="326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4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en-GB" dirty="0" smtClean="0"/>
              <a:t>Special Bible verse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64582" y="1230284"/>
            <a:ext cx="3940030" cy="4630767"/>
          </a:xfrm>
        </p:spPr>
        <p:txBody>
          <a:bodyPr>
            <a:normAutofit/>
          </a:bodyPr>
          <a:lstStyle/>
          <a:p>
            <a:r>
              <a:rPr lang="en-GB" sz="3000" dirty="0" smtClean="0"/>
              <a:t>How does this verse fit in with </a:t>
            </a:r>
            <a:r>
              <a:rPr lang="en-GB" sz="3000" dirty="0" err="1" smtClean="0"/>
              <a:t>Hea</a:t>
            </a:r>
            <a:r>
              <a:rPr lang="en-GB" sz="3000" dirty="0" smtClean="0"/>
              <a:t> -Woo’s life</a:t>
            </a:r>
            <a:r>
              <a:rPr lang="en-GB" sz="3000" dirty="0" smtClean="0">
                <a:latin typeface="Bookman Old Style" panose="02050604050505020204" pitchFamily="18" charset="0"/>
              </a:rPr>
              <a:t>?</a:t>
            </a:r>
          </a:p>
          <a:p>
            <a:pPr marL="0" indent="0">
              <a:buNone/>
            </a:pPr>
            <a:endParaRPr lang="en-GB" sz="3000" dirty="0">
              <a:latin typeface="Bookman Old Style" panose="020506040505050202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986" y="1598613"/>
            <a:ext cx="6154596" cy="409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4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000" dirty="0" smtClean="0"/>
              <a:t>What can we do</a:t>
            </a:r>
            <a:r>
              <a:rPr lang="en-GB" sz="6000" dirty="0" smtClean="0">
                <a:latin typeface="Arial Narrow" panose="020B0606020202030204" pitchFamily="34" charset="0"/>
              </a:rPr>
              <a:t>?</a:t>
            </a:r>
            <a:endParaRPr lang="en-US" sz="6000" dirty="0">
              <a:latin typeface="Arial Narrow" panose="020B060602020203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217" y="1173713"/>
            <a:ext cx="5654906" cy="297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5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536</TotalTime>
  <Words>347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Bookman Old Style</vt:lpstr>
      <vt:lpstr>Century Gothic</vt:lpstr>
      <vt:lpstr>Wingdings 3</vt:lpstr>
      <vt:lpstr>Wisp</vt:lpstr>
      <vt:lpstr>COURAGEOUS ADVOCATE of the WEEK</vt:lpstr>
      <vt:lpstr>PowerPoint Presentation</vt:lpstr>
      <vt:lpstr> </vt:lpstr>
      <vt:lpstr>   </vt:lpstr>
      <vt:lpstr> </vt:lpstr>
      <vt:lpstr> </vt:lpstr>
      <vt:lpstr>  Thankfully,Hea Woo escaped to China and now lives in freedom in South Korea. “Wherever God calls me to go I obey His calling and travel all around the world to share my testimony. I am God’s trumpet to speak out His will. Wherever I go and whatever I do, I want to glorify Him only.”</vt:lpstr>
      <vt:lpstr>Special Bible verse </vt:lpstr>
      <vt:lpstr>What can we do?</vt:lpstr>
    </vt:vector>
  </TitlesOfParts>
  <Company>EDU-PRD-SCCM1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COURAGEOUS ADVOCATES of the WEEK</dc:title>
  <dc:creator>6038, head</dc:creator>
  <cp:lastModifiedBy>Rosie Bolton</cp:lastModifiedBy>
  <cp:revision>30</cp:revision>
  <cp:lastPrinted>2019-09-12T06:42:19Z</cp:lastPrinted>
  <dcterms:created xsi:type="dcterms:W3CDTF">2019-09-05T16:28:36Z</dcterms:created>
  <dcterms:modified xsi:type="dcterms:W3CDTF">2020-12-10T16:06:57Z</dcterms:modified>
</cp:coreProperties>
</file>