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6" r:id="rId7"/>
    <p:sldId id="261"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COURAGEOUS ADVOCATE of the WEEK</a:t>
            </a:r>
            <a:endParaRPr lang="en-US" b="1" dirty="0"/>
          </a:p>
        </p:txBody>
      </p:sp>
      <p:sp>
        <p:nvSpPr>
          <p:cNvPr id="3" name="Subtitle 2"/>
          <p:cNvSpPr>
            <a:spLocks noGrp="1"/>
          </p:cNvSpPr>
          <p:nvPr>
            <p:ph type="subTitle" idx="1"/>
          </p:nvPr>
        </p:nvSpPr>
        <p:spPr/>
        <p:txBody>
          <a:bodyPr>
            <a:normAutofit/>
          </a:bodyPr>
          <a:lstStyle/>
          <a:p>
            <a:r>
              <a:rPr lang="en-GB" sz="4000" b="1" dirty="0">
                <a:solidFill>
                  <a:srgbClr val="00B050"/>
                </a:solidFill>
              </a:rPr>
              <a:t>Reverend Rose Hudson-Wilkin</a:t>
            </a:r>
            <a:endParaRPr lang="en-US" sz="4000" b="1" dirty="0">
              <a:solidFill>
                <a:srgbClr val="00B050"/>
              </a:solidFill>
            </a:endParaRPr>
          </a:p>
        </p:txBody>
      </p:sp>
    </p:spTree>
    <p:extLst>
      <p:ext uri="{BB962C8B-B14F-4D97-AF65-F5344CB8AC3E}">
        <p14:creationId xmlns:p14="http://schemas.microsoft.com/office/powerpoint/2010/main" val="70575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589213" y="5257378"/>
            <a:ext cx="8915400" cy="814237"/>
          </a:xfrm>
        </p:spPr>
        <p:txBody>
          <a:bodyPr>
            <a:noAutofit/>
          </a:bodyPr>
          <a:lstStyle/>
          <a:p>
            <a:pPr algn="ctr"/>
            <a:r>
              <a:rPr lang="en-GB" sz="2400" b="1" dirty="0"/>
              <a:t>Reverend Rose Hudson-Wilkin was the first black woman to become a bishop in the Church of England. </a:t>
            </a:r>
            <a:endParaRPr lang="en-US" sz="2400" b="1" dirty="0"/>
          </a:p>
        </p:txBody>
      </p:sp>
      <p:pic>
        <p:nvPicPr>
          <p:cNvPr id="1026" name="Picture 2" descr="New Year's Honours List: Revd Rose Hudson-Wilkin 'surprised and humbled' by  MBE - Voice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346" y="282633"/>
            <a:ext cx="6245225" cy="459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814" y="144465"/>
            <a:ext cx="9431436" cy="6462491"/>
          </a:xfrm>
        </p:spPr>
        <p:txBody>
          <a:bodyPr anchor="ctr">
            <a:normAutofit/>
          </a:bodyPr>
          <a:lstStyle/>
          <a:p>
            <a:r>
              <a:rPr lang="en-GB" sz="2800" i="1" dirty="0"/>
              <a:t>Reverend Rose was born in 1961 in Jamaica and was raised by her father and her aunt after her mother went to England not long after she was born.</a:t>
            </a:r>
            <a:br>
              <a:rPr lang="en-GB" sz="2800" i="1" dirty="0"/>
            </a:br>
            <a:r>
              <a:rPr lang="en-GB" sz="2800" i="1" dirty="0"/>
              <a:t/>
            </a:r>
            <a:br>
              <a:rPr lang="en-GB" sz="2800" i="1" dirty="0"/>
            </a:br>
            <a:r>
              <a:rPr lang="en-GB" sz="2800" i="1" dirty="0"/>
              <a:t> At the age of 14 she felt that she had been called to join the ministry, yet no women were allowed to hold such roles in the church at this time. </a:t>
            </a:r>
            <a:br>
              <a:rPr lang="en-GB" sz="2800" i="1" dirty="0"/>
            </a:br>
            <a:r>
              <a:rPr lang="en-GB" sz="2800" i="1" dirty="0"/>
              <a:t>She said sh</a:t>
            </a:r>
            <a:r>
              <a:rPr lang="en-GB" sz="2800" dirty="0"/>
              <a:t>e “</a:t>
            </a:r>
            <a:r>
              <a:rPr lang="en-GB" sz="2800" i="1" dirty="0">
                <a:solidFill>
                  <a:srgbClr val="FF0000"/>
                </a:solidFill>
              </a:rPr>
              <a:t>never believed any of that stuff</a:t>
            </a:r>
            <a:r>
              <a:rPr lang="en-GB" sz="2800" dirty="0"/>
              <a:t>” and knew that God had called her “</a:t>
            </a:r>
            <a:r>
              <a:rPr lang="en-GB" sz="2800" i="1" dirty="0">
                <a:solidFill>
                  <a:srgbClr val="FF0000"/>
                </a:solidFill>
              </a:rPr>
              <a:t>to preach his Good News</a:t>
            </a:r>
            <a:r>
              <a:rPr lang="en-GB" sz="2800" i="1" dirty="0"/>
              <a:t>.</a:t>
            </a:r>
            <a:r>
              <a:rPr lang="en-GB" sz="2800" dirty="0"/>
              <a:t>”</a:t>
            </a:r>
            <a:r>
              <a:rPr lang="en-GB" sz="2800" i="1" dirty="0"/>
              <a:t/>
            </a:r>
            <a:br>
              <a:rPr lang="en-GB" sz="2800" i="1" dirty="0"/>
            </a:br>
            <a:r>
              <a:rPr lang="en-GB" sz="2800" i="1" dirty="0"/>
              <a:t/>
            </a:r>
            <a:br>
              <a:rPr lang="en-GB" sz="2800" i="1" dirty="0"/>
            </a:br>
            <a:r>
              <a:rPr lang="en-GB" sz="2800" i="1" dirty="0"/>
              <a:t>Rose was determined to pursue her mission and headed to England to join the Church Army College in London, a place where women were allowed.</a:t>
            </a:r>
            <a:endParaRPr lang="en-US" sz="2800" i="1" dirty="0"/>
          </a:p>
        </p:txBody>
      </p:sp>
    </p:spTree>
    <p:extLst>
      <p:ext uri="{BB962C8B-B14F-4D97-AF65-F5344CB8AC3E}">
        <p14:creationId xmlns:p14="http://schemas.microsoft.com/office/powerpoint/2010/main" val="37253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435" y="438423"/>
            <a:ext cx="9431436" cy="4961036"/>
          </a:xfrm>
        </p:spPr>
        <p:txBody>
          <a:bodyPr anchor="ctr">
            <a:normAutofit/>
          </a:bodyPr>
          <a:lstStyle/>
          <a:p>
            <a:r>
              <a:rPr lang="en-US" i="1" dirty="0"/>
              <a:t>In 1991, Rose was ordained as a deacon and 3 years later she was ordained as a priest, one of the first groups of women in her diocese. </a:t>
            </a:r>
            <a:br>
              <a:rPr lang="en-US" i="1" dirty="0"/>
            </a:br>
            <a:r>
              <a:rPr lang="en-US" i="1" dirty="0"/>
              <a:t/>
            </a:r>
            <a:br>
              <a:rPr lang="en-US" i="1" dirty="0"/>
            </a:br>
            <a:r>
              <a:rPr lang="en-US" i="1" dirty="0"/>
              <a:t/>
            </a:r>
            <a:br>
              <a:rPr lang="en-US" i="1" dirty="0"/>
            </a:br>
            <a:endParaRPr lang="en-US" i="1" dirty="0"/>
          </a:p>
        </p:txBody>
      </p:sp>
      <p:pic>
        <p:nvPicPr>
          <p:cNvPr id="2056" name="Picture 8" descr="ENGLAND: Jamaica-born Anglican priest Rose Hudson-Wilkin appointed Queen's  chaplain | Episcopal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647" y="3378746"/>
            <a:ext cx="4748934" cy="283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2"/>
            <a:ext cx="9431436" cy="4003586"/>
          </a:xfrm>
        </p:spPr>
        <p:txBody>
          <a:bodyPr anchor="ctr">
            <a:normAutofit/>
          </a:bodyPr>
          <a:lstStyle/>
          <a:p>
            <a:r>
              <a:rPr lang="en-US" i="1" dirty="0"/>
              <a:t>In 2007 she was appointed to the chaplain of the Queen and in 2010 to the chaplain of the Speaker of the House of Commons, the first woman and black person. </a:t>
            </a:r>
            <a:br>
              <a:rPr lang="en-US" i="1" dirty="0"/>
            </a:br>
            <a:endParaRPr lang="en-US" i="1" dirty="0"/>
          </a:p>
        </p:txBody>
      </p:sp>
      <p:pic>
        <p:nvPicPr>
          <p:cNvPr id="1028" name="Picture 4" descr="Rose Hudson-Wilkin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822" y="3502688"/>
            <a:ext cx="4990324" cy="279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1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1"/>
            <a:ext cx="9431436" cy="3679390"/>
          </a:xfrm>
        </p:spPr>
        <p:txBody>
          <a:bodyPr anchor="ctr">
            <a:normAutofit/>
          </a:bodyPr>
          <a:lstStyle/>
          <a:p>
            <a:r>
              <a:rPr lang="en-US" i="1" dirty="0"/>
              <a:t>In November 2019 she was appointed to the Bishop of Dover. </a:t>
            </a:r>
            <a:br>
              <a:rPr lang="en-US" i="1" dirty="0"/>
            </a:br>
            <a:endParaRPr lang="en-US" i="1" dirty="0"/>
          </a:p>
        </p:txBody>
      </p:sp>
      <p:pic>
        <p:nvPicPr>
          <p:cNvPr id="3076" name="Picture 4" descr="Rt Revd Dr Rose Hudson-Wilkin is installed as Bishop of Dover at Canterbury  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4" y="2413404"/>
            <a:ext cx="5905001" cy="406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4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1"/>
            <a:ext cx="9431436" cy="6462491"/>
          </a:xfrm>
        </p:spPr>
        <p:txBody>
          <a:bodyPr anchor="ctr">
            <a:normAutofit/>
          </a:bodyPr>
          <a:lstStyle/>
          <a:p>
            <a:r>
              <a:rPr lang="en-US" i="1" dirty="0"/>
              <a:t>Although Reverend Rose has been the subject of racism and criticism in her life, she has remained focused on her message to spread the word of God and hopes ‘</a:t>
            </a:r>
            <a:r>
              <a:rPr lang="en-GB" dirty="0">
                <a:solidFill>
                  <a:srgbClr val="FF0000"/>
                </a:solidFill>
              </a:rPr>
              <a:t>the Holy </a:t>
            </a:r>
            <a:r>
              <a:rPr lang="en-GB" dirty="0" smtClean="0">
                <a:solidFill>
                  <a:srgbClr val="FF0000"/>
                </a:solidFill>
              </a:rPr>
              <a:t>Spirit will </a:t>
            </a:r>
            <a:r>
              <a:rPr lang="en-GB" dirty="0">
                <a:solidFill>
                  <a:srgbClr val="FF0000"/>
                </a:solidFill>
              </a:rPr>
              <a:t>change people’s hearts</a:t>
            </a:r>
            <a:r>
              <a:rPr lang="en-GB" dirty="0"/>
              <a:t>.’</a:t>
            </a:r>
            <a:r>
              <a:rPr lang="en-US" i="1" dirty="0"/>
              <a:t/>
            </a:r>
            <a:br>
              <a:rPr lang="en-US" i="1" dirty="0"/>
            </a:br>
            <a:r>
              <a:rPr lang="en-US" i="1" dirty="0"/>
              <a:t/>
            </a:r>
            <a:br>
              <a:rPr lang="en-US" i="1" dirty="0"/>
            </a:br>
            <a:r>
              <a:rPr lang="en-US" i="1" dirty="0"/>
              <a:t/>
            </a:r>
            <a:br>
              <a:rPr lang="en-US" i="1" dirty="0"/>
            </a:br>
            <a:endParaRPr lang="en-US" i="1" dirty="0"/>
          </a:p>
        </p:txBody>
      </p:sp>
      <p:pic>
        <p:nvPicPr>
          <p:cNvPr id="4098" name="Picture 2" descr="A British Vogue Force For Change: How Rose Hudson-Wilkin Became Britain's  First Black Female Bishop And A Chaplain To The Qu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17" y="3665256"/>
            <a:ext cx="5155796" cy="290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Almighty Lord God, </a:t>
            </a:r>
            <a:br>
              <a:rPr lang="en-GB" dirty="0"/>
            </a:br>
            <a:r>
              <a:rPr lang="en-GB" dirty="0"/>
              <a:t>Help us to have the strength and confidence in our lives to make the right choices. Help us to love each and every one of our neighbours just as you love us. Help us to pursue our dreams and desires with you as our guide in life. We ask this in Jesus’ name,</a:t>
            </a:r>
            <a:br>
              <a:rPr lang="en-GB" dirty="0"/>
            </a:br>
            <a:r>
              <a:rPr lang="en-GB" dirty="0"/>
              <a:t>Amen.</a:t>
            </a:r>
          </a:p>
        </p:txBody>
      </p:sp>
    </p:spTree>
    <p:extLst>
      <p:ext uri="{BB962C8B-B14F-4D97-AF65-F5344CB8AC3E}">
        <p14:creationId xmlns:p14="http://schemas.microsoft.com/office/powerpoint/2010/main" val="3212426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168</TotalTime>
  <Words>337</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COURAGEOUS ADVOCATE of the WEEK</vt:lpstr>
      <vt:lpstr>PowerPoint Presentation</vt:lpstr>
      <vt:lpstr>Reverend Rose was born in 1961 in Jamaica and was raised by her father and her aunt after her mother went to England not long after she was born.   At the age of 14 she felt that she had been called to join the ministry, yet no women were allowed to hold such roles in the church at this time.  She said she “never believed any of that stuff” and knew that God had called her “to preach his Good News.”  Rose was determined to pursue her mission and headed to England to join the Church Army College in London, a place where women were allowed.</vt:lpstr>
      <vt:lpstr>In 1991, Rose was ordained as a deacon and 3 years later she was ordained as a priest, one of the first groups of women in her diocese.    </vt:lpstr>
      <vt:lpstr>In 2007 she was appointed to the chaplain of the Queen and in 2010 to the chaplain of the Speaker of the House of Commons, the first woman and black person.  </vt:lpstr>
      <vt:lpstr>In November 2019 she was appointed to the Bishop of Dover.  </vt:lpstr>
      <vt:lpstr>Although Reverend Rose has been the subject of racism and criticism in her life, she has remained focused on her message to spread the word of God and hopes ‘the Holy Spirit will change people’s hearts.’   </vt:lpstr>
      <vt:lpstr> Almighty Lord God,  Help us to have the strength and confidence in our lives to make the right choices. Help us to love each and every one of our neighbours just as you love us. Help us to pursue our dreams and desires with you as our guide in life. We ask this in Jesus’ name, Amen.</vt:lpstr>
    </vt:vector>
  </TitlesOfParts>
  <Company>EDU-PRD-SCCM1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ADVOCATES of the WEEK</dc:title>
  <dc:creator>6038, head</dc:creator>
  <cp:lastModifiedBy>A Bamber</cp:lastModifiedBy>
  <cp:revision>28</cp:revision>
  <dcterms:created xsi:type="dcterms:W3CDTF">2019-09-05T16:28:36Z</dcterms:created>
  <dcterms:modified xsi:type="dcterms:W3CDTF">2020-10-15T07:44:03Z</dcterms:modified>
</cp:coreProperties>
</file>